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>
      <p:cViewPr>
        <p:scale>
          <a:sx n="112" d="100"/>
          <a:sy n="112" d="100"/>
        </p:scale>
        <p:origin x="16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2/7/22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2/7/22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2/7/22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2/7/22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2/7/22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52430" y="2776549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60687" y="4785622"/>
            <a:ext cx="172993" cy="174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47184" y="4720502"/>
            <a:ext cx="75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CB7D74-75B5-DA43-9361-8025787DFC30}"/>
              </a:ext>
            </a:extLst>
          </p:cNvPr>
          <p:cNvCxnSpPr>
            <a:stCxn id="55" idx="6"/>
            <a:endCxn id="69" idx="2"/>
          </p:cNvCxnSpPr>
          <p:nvPr/>
        </p:nvCxnSpPr>
        <p:spPr>
          <a:xfrm>
            <a:off x="3813996" y="1562608"/>
            <a:ext cx="438434" cy="1357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4C785-BC12-4442-86C8-78DB7B054482}"/>
              </a:ext>
            </a:extLst>
          </p:cNvPr>
          <p:cNvCxnSpPr>
            <a:stCxn id="56" idx="6"/>
            <a:endCxn id="69" idx="2"/>
          </p:cNvCxnSpPr>
          <p:nvPr/>
        </p:nvCxnSpPr>
        <p:spPr>
          <a:xfrm>
            <a:off x="3813996" y="1994656"/>
            <a:ext cx="438434" cy="9259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6E8246-ED08-4B43-9FF7-2ABA194EC507}"/>
              </a:ext>
            </a:extLst>
          </p:cNvPr>
          <p:cNvCxnSpPr>
            <a:stCxn id="60" idx="6"/>
            <a:endCxn id="69" idx="2"/>
          </p:cNvCxnSpPr>
          <p:nvPr/>
        </p:nvCxnSpPr>
        <p:spPr>
          <a:xfrm>
            <a:off x="3813996" y="2498712"/>
            <a:ext cx="438434" cy="4218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C9C79-935C-BA43-AE1F-F6E51FD3362B}"/>
              </a:ext>
            </a:extLst>
          </p:cNvPr>
          <p:cNvCxnSpPr>
            <a:stCxn id="61" idx="6"/>
            <a:endCxn id="69" idx="2"/>
          </p:cNvCxnSpPr>
          <p:nvPr/>
        </p:nvCxnSpPr>
        <p:spPr>
          <a:xfrm flipV="1">
            <a:off x="3813996" y="2920565"/>
            <a:ext cx="438434" cy="44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291F97-E0E5-F545-8A7D-7F16EDF43E62}"/>
              </a:ext>
            </a:extLst>
          </p:cNvPr>
          <p:cNvCxnSpPr>
            <a:stCxn id="58" idx="6"/>
            <a:endCxn id="69" idx="2"/>
          </p:cNvCxnSpPr>
          <p:nvPr/>
        </p:nvCxnSpPr>
        <p:spPr>
          <a:xfrm flipV="1">
            <a:off x="3813996" y="2920565"/>
            <a:ext cx="438434" cy="9462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36D86-C382-054F-80F7-72AC638EC1A1}"/>
              </a:ext>
            </a:extLst>
          </p:cNvPr>
          <p:cNvCxnSpPr>
            <a:stCxn id="59" idx="6"/>
            <a:endCxn id="69" idx="2"/>
          </p:cNvCxnSpPr>
          <p:nvPr/>
        </p:nvCxnSpPr>
        <p:spPr>
          <a:xfrm flipV="1">
            <a:off x="3813996" y="2920565"/>
            <a:ext cx="438434" cy="14503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2/7/22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2/7/22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77" y="1317419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2/7/22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7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37" y="1450778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7" y="1584137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09" y="1717496"/>
            <a:ext cx="808949" cy="8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</TotalTime>
  <Words>86</Words>
  <Application>Microsoft Macintosh PowerPoint</Application>
  <DocSecurity>0</DocSecurity>
  <PresentationFormat>On-screen Show (4:3)</PresentationFormat>
  <Paragraphs>75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14</cp:revision>
  <dcterms:created xsi:type="dcterms:W3CDTF">2020-09-04T07:12:08Z</dcterms:created>
  <dcterms:modified xsi:type="dcterms:W3CDTF">2022-02-09T06:18:58Z</dcterms:modified>
  <cp:category/>
  <dc:identifier/>
  <cp:contentStatus/>
  <dc:language/>
  <cp:version/>
</cp:coreProperties>
</file>